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60" r:id="rId3"/>
    <p:sldId id="261" r:id="rId4"/>
    <p:sldId id="257" r:id="rId5"/>
    <p:sldId id="259"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7" d="100"/>
          <a:sy n="77" d="100"/>
        </p:scale>
        <p:origin x="-462" y="2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170D1-D6E4-4938-83E4-B5AA956174DA}" type="datetimeFigureOut">
              <a:rPr lang="en-US" smtClean="0"/>
              <a:t>12/13/2018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643DE-EF59-48BD-8655-B87F4DBCD6EB}" type="slidenum">
              <a:rPr lang="en-US" smtClean="0"/>
              <a:t>‹#›</a:t>
            </a:fld>
            <a:endParaRPr lang="en-US" dirty="0"/>
          </a:p>
        </p:txBody>
      </p:sp>
    </p:spTree>
    <p:extLst>
      <p:ext uri="{BB962C8B-B14F-4D97-AF65-F5344CB8AC3E}">
        <p14:creationId xmlns:p14="http://schemas.microsoft.com/office/powerpoint/2010/main" val="208176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discuss the</a:t>
            </a:r>
            <a:r>
              <a:rPr lang="en-US" baseline="0" dirty="0" smtClean="0">
                <a:latin typeface="Times New Roman" pitchFamily="18" charset="0"/>
                <a:cs typeface="Times New Roman" pitchFamily="18" charset="0"/>
              </a:rPr>
              <a:t> possible challenges likely to be faced by enterprise X as a result of establishing strategic shift.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1</a:t>
            </a:fld>
            <a:endParaRPr lang="en-US" dirty="0"/>
          </a:p>
        </p:txBody>
      </p:sp>
    </p:spTree>
    <p:extLst>
      <p:ext uri="{BB962C8B-B14F-4D97-AF65-F5344CB8AC3E}">
        <p14:creationId xmlns:p14="http://schemas.microsoft.com/office/powerpoint/2010/main" val="2227714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offer best and quality services to our prospective</a:t>
            </a:r>
            <a:r>
              <a:rPr lang="en-US" baseline="0" dirty="0" smtClean="0"/>
              <a:t> customers so that we can win their trust in the market.</a:t>
            </a:r>
            <a:endParaRPr lang="en-US" dirty="0"/>
          </a:p>
        </p:txBody>
      </p:sp>
      <p:sp>
        <p:nvSpPr>
          <p:cNvPr id="4" name="Slide Number Placeholder 3"/>
          <p:cNvSpPr>
            <a:spLocks noGrp="1"/>
          </p:cNvSpPr>
          <p:nvPr>
            <p:ph type="sldNum" sz="quarter" idx="10"/>
          </p:nvPr>
        </p:nvSpPr>
        <p:spPr/>
        <p:txBody>
          <a:bodyPr/>
          <a:lstStyle/>
          <a:p>
            <a:fld id="{D47643DE-EF59-48BD-8655-B87F4DBCD6EB}" type="slidenum">
              <a:rPr lang="en-US" smtClean="0"/>
              <a:t>2</a:t>
            </a:fld>
            <a:endParaRPr lang="en-US" dirty="0"/>
          </a:p>
        </p:txBody>
      </p:sp>
    </p:spTree>
    <p:extLst>
      <p:ext uri="{BB962C8B-B14F-4D97-AF65-F5344CB8AC3E}">
        <p14:creationId xmlns:p14="http://schemas.microsoft.com/office/powerpoint/2010/main" val="1574585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We help you make things easier in your information system and information technology surrounding so that you can save your money, time and the limited resources to capitalize on improvement of information system which will reduces insecurity cases all over the world.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3</a:t>
            </a:fld>
            <a:endParaRPr lang="en-US" dirty="0"/>
          </a:p>
        </p:txBody>
      </p:sp>
    </p:spTree>
    <p:extLst>
      <p:ext uri="{BB962C8B-B14F-4D97-AF65-F5344CB8AC3E}">
        <p14:creationId xmlns:p14="http://schemas.microsoft.com/office/powerpoint/2010/main" val="2153181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challenge ahead of corporate staff responsible for implementing </a:t>
            </a:r>
            <a:r>
              <a:rPr lang="en-US" sz="1200" kern="1200" dirty="0" smtClean="0">
                <a:solidFill>
                  <a:schemeClr val="tx1"/>
                </a:solidFill>
                <a:effectLst/>
                <a:latin typeface="Times New Roman" pitchFamily="18" charset="0"/>
                <a:ea typeface="+mn-ea"/>
                <a:cs typeface="Times New Roman" pitchFamily="18" charset="0"/>
              </a:rPr>
              <a:t>new </a:t>
            </a:r>
            <a:r>
              <a:rPr lang="en-US" sz="1200" kern="1200" dirty="0" smtClean="0">
                <a:solidFill>
                  <a:schemeClr val="tx1"/>
                </a:solidFill>
                <a:effectLst/>
                <a:latin typeface="Times New Roman" pitchFamily="18" charset="0"/>
                <a:ea typeface="+mn-ea"/>
                <a:cs typeface="Times New Roman" pitchFamily="18" charset="0"/>
              </a:rPr>
              <a:t>strategy is the planning sequence where the firm finds it difficult on which project to start with. Most of the company has many plans therefore it becomes difficult for them to prioritize their effort and timing. Failure to have a proper strategy sequence the organization cannot shift to their new information system plans. Thus, the solution needs to be found by tracing the cause and effects of the plans so that the company can come up with the best procedure to be followed  and implementation can be successful.</a:t>
            </a:r>
          </a:p>
          <a:p>
            <a:r>
              <a:rPr lang="en-US" sz="1200" kern="1200" dirty="0" smtClean="0">
                <a:solidFill>
                  <a:schemeClr val="tx1"/>
                </a:solidFill>
                <a:effectLst/>
                <a:latin typeface="Times New Roman" pitchFamily="18" charset="0"/>
                <a:ea typeface="+mn-ea"/>
                <a:cs typeface="Times New Roman" pitchFamily="18" charset="0"/>
              </a:rPr>
              <a:t>Another challenge ahead corporate staff responsible for implementing the new strategy is lack of enough resources in the firm especially when the firm is still developing. For this problem to be overcome the company needs to allocate resources based on the value contribution in the firm by all the projects in progress.</a:t>
            </a:r>
          </a:p>
          <a:p>
            <a:r>
              <a:rPr lang="en-US" sz="1200" kern="1200" dirty="0" smtClean="0">
                <a:solidFill>
                  <a:schemeClr val="tx1"/>
                </a:solidFill>
                <a:effectLst/>
                <a:latin typeface="Times New Roman" pitchFamily="18" charset="0"/>
                <a:ea typeface="+mn-ea"/>
                <a:cs typeface="Times New Roman" pitchFamily="18" charset="0"/>
              </a:rPr>
              <a:t>Also, the corporate staff responsible for implementing the new strategy sometimes may find it difficult to align its team member’s. Hence, it becomes a problem during implementation where team work is needed so that communication can be effected. This issue can be corrected by making sure that all the team members are informed on the requirement of the plan to be implemented. This will reduces miscommunication hence success will be achieved.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4</a:t>
            </a:fld>
            <a:endParaRPr lang="en-US" dirty="0"/>
          </a:p>
        </p:txBody>
      </p:sp>
    </p:spTree>
    <p:extLst>
      <p:ext uri="{BB962C8B-B14F-4D97-AF65-F5344CB8AC3E}">
        <p14:creationId xmlns:p14="http://schemas.microsoft.com/office/powerpoint/2010/main" val="4192390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other challenge ahead corporate staff responsible for implementing </a:t>
            </a:r>
            <a:r>
              <a:rPr lang="en-US" sz="1200" kern="1200" dirty="0" smtClean="0">
                <a:solidFill>
                  <a:schemeClr val="tx1"/>
                </a:solidFill>
                <a:effectLst/>
                <a:latin typeface="Times New Roman" pitchFamily="18" charset="0"/>
                <a:ea typeface="+mn-ea"/>
                <a:cs typeface="Times New Roman" pitchFamily="18" charset="0"/>
              </a:rPr>
              <a:t>new </a:t>
            </a:r>
            <a:r>
              <a:rPr lang="en-US" sz="1200" kern="1200" dirty="0" smtClean="0">
                <a:solidFill>
                  <a:schemeClr val="tx1"/>
                </a:solidFill>
                <a:effectLst/>
                <a:latin typeface="Times New Roman" pitchFamily="18" charset="0"/>
                <a:ea typeface="+mn-ea"/>
                <a:cs typeface="Times New Roman" pitchFamily="18" charset="0"/>
              </a:rPr>
              <a:t>strategy is resistance to change. This can be experienced when </a:t>
            </a:r>
            <a:r>
              <a:rPr lang="en-US" sz="1200" kern="1200" dirty="0" smtClean="0">
                <a:solidFill>
                  <a:schemeClr val="tx1"/>
                </a:solidFill>
                <a:effectLst/>
                <a:latin typeface="Times New Roman" pitchFamily="18" charset="0"/>
                <a:ea typeface="+mn-ea"/>
                <a:cs typeface="Times New Roman" pitchFamily="18" charset="0"/>
              </a:rPr>
              <a:t>change </a:t>
            </a:r>
            <a:r>
              <a:rPr lang="en-US" sz="1200" kern="1200" dirty="0" smtClean="0">
                <a:solidFill>
                  <a:schemeClr val="tx1"/>
                </a:solidFill>
                <a:effectLst/>
                <a:latin typeface="Times New Roman" pitchFamily="18" charset="0"/>
                <a:ea typeface="+mn-ea"/>
                <a:cs typeface="Times New Roman" pitchFamily="18" charset="0"/>
              </a:rPr>
              <a:t>needs to reshuffle everything in the department. For such issue to be reduced the company need to have the logical map of the plan which shows everything clearly and as a result resistance will reduce.</a:t>
            </a:r>
          </a:p>
          <a:p>
            <a:r>
              <a:rPr lang="en-US" sz="1200" kern="1200" dirty="0" smtClean="0">
                <a:solidFill>
                  <a:schemeClr val="tx1"/>
                </a:solidFill>
                <a:effectLst/>
                <a:latin typeface="Times New Roman" pitchFamily="18" charset="0"/>
                <a:ea typeface="+mn-ea"/>
                <a:cs typeface="Times New Roman" pitchFamily="18" charset="0"/>
              </a:rPr>
              <a:t>Again, the firm may face a challenge of language barrier on locating the planned business strategy. The firm might get difficulty in using of local languages. For that reason, to solve this issue the company needs to employ local agents who will translate. There is also cultural problem when locating business in different location hence one need to make sure that they do not insult their audience by going against their cultural practices.</a:t>
            </a:r>
          </a:p>
          <a:p>
            <a:r>
              <a:rPr lang="en-US" sz="1200" kern="1200" dirty="0" smtClean="0">
                <a:solidFill>
                  <a:schemeClr val="tx1"/>
                </a:solidFill>
                <a:effectLst/>
                <a:latin typeface="Times New Roman" pitchFamily="18" charset="0"/>
                <a:ea typeface="+mn-ea"/>
                <a:cs typeface="Times New Roman" pitchFamily="18" charset="0"/>
              </a:rPr>
              <a:t/>
            </a:r>
            <a:br>
              <a:rPr lang="en-US" sz="1200" kern="1200" dirty="0" smtClean="0">
                <a:solidFill>
                  <a:schemeClr val="tx1"/>
                </a:solidFill>
                <a:effectLst/>
                <a:latin typeface="Times New Roman" pitchFamily="18" charset="0"/>
                <a:ea typeface="+mn-ea"/>
                <a:cs typeface="Times New Roman" pitchFamily="18" charset="0"/>
              </a:rPr>
            </a:br>
            <a:r>
              <a:rPr lang="en-US" sz="1200" kern="1200" dirty="0" smtClean="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5</a:t>
            </a:fld>
            <a:endParaRPr lang="en-US" dirty="0"/>
          </a:p>
        </p:txBody>
      </p:sp>
    </p:spTree>
    <p:extLst>
      <p:ext uri="{BB962C8B-B14F-4D97-AF65-F5344CB8AC3E}">
        <p14:creationId xmlns:p14="http://schemas.microsoft.com/office/powerpoint/2010/main" val="1248719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other challenge which may arise as the result of the existing services to </a:t>
            </a:r>
            <a:r>
              <a:rPr lang="en-US" sz="1200" kern="1200" dirty="0" smtClean="0">
                <a:solidFill>
                  <a:schemeClr val="tx1"/>
                </a:solidFill>
                <a:effectLst/>
                <a:latin typeface="Times New Roman" pitchFamily="18" charset="0"/>
                <a:ea typeface="+mn-ea"/>
                <a:cs typeface="Times New Roman" pitchFamily="18" charset="0"/>
              </a:rPr>
              <a:t>new </a:t>
            </a:r>
            <a:r>
              <a:rPr lang="en-US" sz="1200" kern="1200" dirty="0" smtClean="0">
                <a:solidFill>
                  <a:schemeClr val="tx1"/>
                </a:solidFill>
                <a:effectLst/>
                <a:latin typeface="Times New Roman" pitchFamily="18" charset="0"/>
                <a:ea typeface="+mn-ea"/>
                <a:cs typeface="Times New Roman" pitchFamily="18" charset="0"/>
              </a:rPr>
              <a:t>planned strategy is competition from other organization doing the same business. For this competition to be reduced or overcome the firm should be ready to give quality services for the firm to win more customers. They can also have a plan of reducing their price in the market for the first few weeks to attract customers.</a:t>
            </a:r>
          </a:p>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There is also cultural problem when locating the business in different location therefore you need to make sure that you do not insult your audience by going against their cultural practices.</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6</a:t>
            </a:fld>
            <a:endParaRPr lang="en-US" dirty="0"/>
          </a:p>
        </p:txBody>
      </p:sp>
    </p:spTree>
    <p:extLst>
      <p:ext uri="{BB962C8B-B14F-4D97-AF65-F5344CB8AC3E}">
        <p14:creationId xmlns:p14="http://schemas.microsoft.com/office/powerpoint/2010/main" val="898077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18440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77564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76766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172253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199038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164557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12640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424507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2294222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774584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95001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017386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35507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1486101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2752010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652086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82181B-45CC-4CC1-9D6C-A06E932C9BE6}" type="datetimeFigureOut">
              <a:rPr lang="en-US" smtClean="0"/>
              <a:t>12/13/2018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2D9654-5465-4788-8720-C381F19B4051}" type="slidenum">
              <a:rPr lang="en-US" smtClean="0"/>
              <a:t>‹#›</a:t>
            </a:fld>
            <a:endParaRPr lang="en-US" dirty="0"/>
          </a:p>
        </p:txBody>
      </p:sp>
    </p:spTree>
    <p:extLst>
      <p:ext uri="{BB962C8B-B14F-4D97-AF65-F5344CB8AC3E}">
        <p14:creationId xmlns:p14="http://schemas.microsoft.com/office/powerpoint/2010/main" val="38158669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Strategic Shift For Enterprise X</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2000" dirty="0" smtClean="0">
                <a:latin typeface="Times New Roman" pitchFamily="18" charset="0"/>
                <a:cs typeface="Times New Roman" pitchFamily="18" charset="0"/>
              </a:rPr>
              <a:t>Student’s Name</a:t>
            </a:r>
          </a:p>
          <a:p>
            <a:r>
              <a:rPr lang="en-US" sz="2000" dirty="0" smtClean="0">
                <a:latin typeface="Times New Roman" pitchFamily="18" charset="0"/>
                <a:cs typeface="Times New Roman" pitchFamily="18" charset="0"/>
              </a:rPr>
              <a:t>Institutional Affiliation</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246952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Vision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To be the best industry in provision of technological services worldwide and making sure that our customers get satisfaction from goods and services they get from us.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6060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Mission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We help you make things easier in your information system and information technology surrounding so that you can save your money, time and </a:t>
            </a:r>
            <a:r>
              <a:rPr lang="en-US" sz="2400" dirty="0" smtClean="0">
                <a:latin typeface="Times New Roman" panose="02020603050405020304" pitchFamily="18" charset="0"/>
                <a:cs typeface="Times New Roman" panose="02020603050405020304" pitchFamily="18" charset="0"/>
              </a:rPr>
              <a:t>limited </a:t>
            </a:r>
            <a:r>
              <a:rPr lang="en-US" sz="2400" dirty="0">
                <a:latin typeface="Times New Roman" panose="02020603050405020304" pitchFamily="18" charset="0"/>
                <a:cs typeface="Times New Roman" panose="02020603050405020304" pitchFamily="18" charset="0"/>
              </a:rPr>
              <a:t>resources to capitalize on improvement of information system which will </a:t>
            </a:r>
            <a:r>
              <a:rPr lang="en-US" sz="2400" dirty="0" smtClean="0">
                <a:latin typeface="Times New Roman" panose="02020603050405020304" pitchFamily="18" charset="0"/>
                <a:cs typeface="Times New Roman" panose="02020603050405020304" pitchFamily="18" charset="0"/>
              </a:rPr>
              <a:t>reduce </a:t>
            </a:r>
            <a:r>
              <a:rPr lang="en-US" sz="2400" dirty="0">
                <a:latin typeface="Times New Roman" panose="02020603050405020304" pitchFamily="18" charset="0"/>
                <a:cs typeface="Times New Roman" panose="02020603050405020304" pitchFamily="18" charset="0"/>
              </a:rPr>
              <a:t>insecurity cases all over the world.</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0576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Challenges Ahead Of The Corporate Staff</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Planning sequence</a:t>
            </a:r>
          </a:p>
          <a:p>
            <a:r>
              <a:rPr lang="en-US" sz="2400" dirty="0" smtClean="0">
                <a:latin typeface="Times New Roman" panose="02020603050405020304" pitchFamily="18" charset="0"/>
                <a:cs typeface="Times New Roman" panose="02020603050405020304" pitchFamily="18" charset="0"/>
              </a:rPr>
              <a:t>Lack of enough resources </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Difficulty in aligning team members</a:t>
            </a:r>
          </a:p>
        </p:txBody>
      </p:sp>
    </p:spTree>
    <p:extLst>
      <p:ext uri="{BB962C8B-B14F-4D97-AF65-F5344CB8AC3E}">
        <p14:creationId xmlns:p14="http://schemas.microsoft.com/office/powerpoint/2010/main" val="336431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257" y="352599"/>
            <a:ext cx="10515600" cy="1325563"/>
          </a:xfrm>
        </p:spPr>
        <p:txBody>
          <a:bodyPr>
            <a:normAutofit/>
          </a:bodyPr>
          <a:lstStyle/>
          <a:p>
            <a:r>
              <a:rPr lang="en-US" sz="2800" dirty="0" smtClean="0">
                <a:latin typeface="Times New Roman" panose="02020603050405020304" pitchFamily="18" charset="0"/>
                <a:cs typeface="Times New Roman" panose="02020603050405020304" pitchFamily="18" charset="0"/>
              </a:rPr>
              <a:t>Challenges As The Result Of Geographies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Resistance to changes</a:t>
            </a:r>
          </a:p>
          <a:p>
            <a:r>
              <a:rPr lang="en-US" sz="2400" dirty="0" smtClean="0">
                <a:latin typeface="Times New Roman" panose="02020603050405020304" pitchFamily="18" charset="0"/>
                <a:cs typeface="Times New Roman" panose="02020603050405020304" pitchFamily="18" charset="0"/>
              </a:rPr>
              <a:t>Language barrier</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0735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Challenges Arising From The New And Existing Services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Stiff competition</a:t>
            </a:r>
          </a:p>
          <a:p>
            <a:r>
              <a:rPr lang="en-US" sz="2400" dirty="0" smtClean="0">
                <a:latin typeface="Times New Roman" panose="02020603050405020304" pitchFamily="18" charset="0"/>
                <a:cs typeface="Times New Roman" panose="02020603050405020304" pitchFamily="18" charset="0"/>
              </a:rPr>
              <a:t>Cultural differences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0569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TotalTime>
  <Words>693</Words>
  <Application>Microsoft Office PowerPoint</Application>
  <PresentationFormat>Custom</PresentationFormat>
  <Paragraphs>34</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Facet</vt:lpstr>
      <vt:lpstr>Strategic Shift For Enterprise X</vt:lpstr>
      <vt:lpstr>Vision</vt:lpstr>
      <vt:lpstr>Mission</vt:lpstr>
      <vt:lpstr>Challenges Ahead Of The Corporate Staff</vt:lpstr>
      <vt:lpstr>Challenges As The Result Of Geographies</vt:lpstr>
      <vt:lpstr>Challenges Arising From The New And Existing Services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STYRATEGIC SHIFT FOR ENTERPRISE X</dc:title>
  <dc:creator>Kingpin</dc:creator>
  <cp:lastModifiedBy>User</cp:lastModifiedBy>
  <cp:revision>17</cp:revision>
  <dcterms:created xsi:type="dcterms:W3CDTF">2018-12-13T02:52:54Z</dcterms:created>
  <dcterms:modified xsi:type="dcterms:W3CDTF">2018-12-13T04:15:09Z</dcterms:modified>
</cp:coreProperties>
</file>